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4"/>
  </p:notesMasterIdLst>
  <p:handoutMasterIdLst>
    <p:handoutMasterId r:id="rId45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8" y="-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96843-7B8B-4C14-A147-643FEEE7BF4F}" type="datetimeFigureOut">
              <a:rPr lang="en-GB" smtClean="0"/>
              <a:t>19/12/2017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0C377-F7A9-4680-9775-8ABACBD43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1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8348D-5CFC-4295-8EC2-D9E4ACEA259F}" type="datetimeFigureOut">
              <a:rPr lang="en-GB" smtClean="0"/>
              <a:t>19/12/2017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F6198-83E8-4B36-9BDE-D3DD7916D4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53696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91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865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0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3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65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338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69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53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9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790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5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799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189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36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816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60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1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55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17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04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737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7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8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26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37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607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323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83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323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142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883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51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86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45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2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49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13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69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50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6198-83E8-4B36-9BDE-D3DD7916D4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6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6BF6-8A71-4EFC-A2BA-DD9C25CE9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081821-988B-4971-8D87-83ACA34B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C02A02-9B40-4457-945D-D2E2CFF6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FE398C-7832-4A27-8017-39064CF1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C3FDF9-B5C0-497F-80EB-6F0D78CE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50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83162-6859-4744-9199-1500D02C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26871E-9CC3-40B0-B88C-D33816DFD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0DB862-8EB7-41A8-82B4-511D790F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99CB4B-C7DB-4539-91A8-254791C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80FA3-6D65-48A4-A1C8-DC5CEE7F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24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468DD63-2665-4F16-A3C2-B0017ECE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A54F504-CA80-4119-A291-79A3C288B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172A2C-D3A4-428F-88C1-CD59070C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C4EED4-4B9B-40C9-A734-DFCC7590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9CE1D1-C221-4112-A13E-7E88D675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49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6901C7-E721-4940-9294-9947BF27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1AFF1C-2652-45D9-8C34-1C119966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78BB46-9D76-4C52-8144-29D59360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5E1049-64AC-421F-AD8F-107CF7E9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E7FCA8-8562-4D98-B5F8-D6431DC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54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662DD-AC0C-43FC-A241-ECE40D07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82639C-6E8A-45BF-B1CE-803A14E4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7B1FA1-3C83-4EBE-99C0-2004FA4B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73DF2E-BEBE-4868-BB76-F4738857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2331EF-E8A3-4D00-8C1C-D6599408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3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E78B17-4A8E-4FA6-A41B-53460566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D134E1-3D07-461C-A076-1FD0233D9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896F61D-745A-410B-8865-7FB7E261F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941A42-4784-4C0F-B4C5-85FE1230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6EB5F1-C410-43D7-941C-A56C3319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3D2E93-9504-47CE-9C8C-69F10AC7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6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21F0CC-5FC5-49F7-8DAC-F5F87205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50D4B4-FEB1-45BE-A5E0-950A8FA28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7FDC2D-12F4-4104-BD70-13B82E0E2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A106ED4-AE84-4C4C-A03B-40987713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ABA6C2-A732-4C4B-8FA0-F178865D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AFAE38E-CE88-4685-B775-2A9C2FDD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F15A511-41A2-4F02-BF48-8766E2EC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443ECA7-DD2F-42BA-8EDC-5441FF30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1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D1BDC-F841-4CA2-A2C8-EF3C9D1C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7A26C8-2C48-412F-86F1-34950935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2C446FE-605B-48C5-9CF3-ACB1A762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B2F5984-480D-4697-AD08-3CD92CFD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02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36E789A-F817-490D-B161-47E0AAB0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F4F27DD-D544-4056-8166-8C54B263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62DE78-6910-4254-9E7F-934CB0BA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57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783B0-E3E8-4218-BB4A-92FD0E59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BB9531-D120-4FEF-A3E7-F54FA5A9A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7DCA8FF-9F44-414F-BBA4-0190E20A7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E37D17-AE01-4E39-A9BD-24048130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4C95EA-5061-49A4-BC4C-37C913E0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DF88D6-CAE8-467B-9750-D7DD95CA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86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DA10D3-EB71-4711-ABE9-36BD4B9B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8B96CF-EDAA-4F52-A81D-7FAF763C1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B08A4C-52A4-44D6-A5E5-40FC4F6AC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FF5023-BEF8-44A1-A975-48CA9392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63E99E-5F9A-4D3B-8075-87749245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3018A0-D6F5-4D30-889E-E9625A4B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04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08E0F71-D8EC-481A-9BB2-2E726E16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2814B8-C7A1-4943-8A0F-3D632090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B3D8FA-D846-42F3-B5A9-05FB42981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21538-70E3-404D-A563-45964FEDC0BA}" type="datetimeFigureOut">
              <a:rPr lang="en-IN" smtClean="0"/>
              <a:t>19-12-2017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6887D6-714E-4506-85FE-2CDC89E4A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5941B7-8E49-412F-8135-950BC6196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3D897-BFB3-4645-9099-49150C2CF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0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2561EE-2B08-4FFF-B4FB-3ED6E865E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9600" b="1" dirty="0"/>
              <a:t>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A488B9-4B45-450F-8369-2747D1E8A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bjClassifierImageBott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C43A50-7EA8-450D-A118-8230016C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32208D-92EF-4115-BF59-D96A0953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036A0-0DC6-4071-868B-F101739B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52F2FA-01E4-4AD4-B1D3-F37C6A3F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9E623-EB16-4A2D-BF02-19D58AF2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489989-40DB-49BD-AE4A-650ABCA0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01FC5B-0455-43E8-9191-D5BEBAEA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016B53-E29B-4B00-9233-9FEF8969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0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301FA6-9EAA-4F13-8B89-9E09FB11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418314-608C-488E-9CE2-F0E3F7D9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0DC8E-C4C7-4A37-8082-766ABDCF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5B83C9-02E3-4D28-8957-3A0E992E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46C05E-8F55-4786-A055-D34DC769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280240-CDAC-4A6E-A773-B6286037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7B3783-EF3F-47AB-8DDB-7FA6003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99CDFA-CF42-4C83-99F9-7881EAA6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7FCD22-E669-4C65-A570-46B23AA4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1939E7-1310-4456-82E4-F1FB5B7F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8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0DDAAB-7B29-4862-BFBB-63E41B6F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341778-147D-4CD5-BABA-B68498F3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7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526454-93AB-4AA5-8603-DCA2A899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33B409F-539D-46C7-9488-12F5CA2F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528320"/>
            <a:ext cx="8775136" cy="6407634"/>
          </a:xfrm>
          <a:prstGeom prst="rect">
            <a:avLst/>
          </a:prstGeom>
        </p:spPr>
      </p:pic>
      <p:pic>
        <p:nvPicPr>
          <p:cNvPr id="5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713D87-8A52-497A-97B4-8C04DA47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22E138-3229-4DFB-8D7F-439C0829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504EB9-BE96-4349-8E3B-9F216253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C69553-8230-4B4F-85FB-A4EFF8D7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5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F2F9-6412-46BB-B106-CA230751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D97C50-CDE3-41D7-ACCF-AB537BA2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6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088AA7-944A-47F3-A904-4FADEABE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E12D3D-11B2-4D87-AA71-5E12B5AE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0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079B56-0C4E-4BD3-9887-AA055935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5CF872-533B-4DD8-BC17-499D62F0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5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560C4-8B5B-4A9B-94CD-37149C04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0F69BF-E1D8-42CF-9122-4ED01AC0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3EE56-2982-4B48-83C7-30AAD1C9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0F846A-4F1D-4C26-92CD-3A818D2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7F3677-990D-4491-8E85-D426104B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E70C1B-B61B-4C52-8262-46C395CD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4DA538-6052-4E22-A752-FDD3AB72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485889-9F8B-486F-8792-DDC6D33F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7182B-706F-49DE-BA45-9C636450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D3A1C6-3EBA-494D-B1D4-148C2597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9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4AA0D5-F23F-4CB7-B70C-10B1EF6A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3651111-0CA6-4C46-9212-B9A604BCE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01600"/>
            <a:ext cx="7735712" cy="7010400"/>
          </a:xfrm>
          <a:prstGeom prst="rect">
            <a:avLst/>
          </a:prstGeom>
        </p:spPr>
      </p:pic>
      <p:pic>
        <p:nvPicPr>
          <p:cNvPr id="5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9570E-D218-413B-982A-C640035C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A1412-0669-4EDC-90B0-7396B7FB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5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8BF0BF-D006-404D-816D-27F9E373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01A93D-9E31-46D8-80EF-F56E8351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2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494E9D-2D73-4390-818F-0A29F2BE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411E0A-F882-45CD-859A-C317F5CF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B1ED41-0E67-47D4-A156-E2BA67E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11A4A2-63FB-423A-BE3E-8F9A363D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C39ED-77AF-4C66-A6B5-736A6B38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BF1FCD-2CC3-4A29-8376-F812D7C2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7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B4231-3F66-46FD-8EF2-38FEF1D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B82D8F-AF1D-4078-9320-7F08E9F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B0BEA9-B769-49E2-96BF-C739D74B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73038A-C420-49C8-9F08-6DFD714B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4B0A77-2C33-4D4C-89EE-08C5496B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0BABCF-DD4A-46A3-B785-19E1E2F9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5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27107B-D1AD-4BB1-ADC3-0BC2871A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34F8BB-E5E3-41B2-BA24-C9113379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6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C73371-7A7F-49E1-900A-EC61C4C7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91DEF4-D11E-4CDB-9DCE-3DD71402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851E82-9640-4B05-8356-31C8565A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20852B-4CB2-4C52-A534-EB78AF7A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2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AE2FA4-5A25-4798-9F0F-F4FBCF31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B68063-F149-4259-9118-C1D539A7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5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25148-2FCA-4BF9-A461-D486B7A9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F4F6EA-B453-4E67-A914-925CEEB4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0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48FD6-01B5-4122-94D1-BC4AAE3E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2120A3-D871-4694-8FD6-AE2A151E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2B3B1C-A7B0-4891-8BDD-34EC5D94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81E934-EDFB-4D82-99B7-7936226E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E0F5AC-2E9B-4131-922A-8B234AA4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DBEF0A-0EF9-44AE-BFD7-6BBDB086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4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4644FB-2F6F-4EF4-9027-BA203B50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83A189-0B37-4F73-ACF4-008FF91A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bjClassifierImageBott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533" y="5022747"/>
            <a:ext cx="518117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8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jU4YTEzYS00ZGU3LTQ0NzAtYmViOS0zYmVlYzlmZTIxMmIiIG9yaWdpbj0idXNlclNlbGVjdGVkIj48ZWxlbWVudCB1aWQ9IjdlMTk3NmM4LWZmYzItNDEzMy1hZWMyLTdlNDNmZjBlNmE4NCIgdmFsdWU9IiIgeG1sbnM9Imh0dHA6Ly93d3cuYm9sZG9uamFtZXMuY29tLzIwMDgvMDEvc2llL2ludGVybmFsL2xhYmVsIiAvPjxlbGVtZW50IHVpZD0iNjMwM2MyMzktZmYwMC00ZmRmLTljM2YtNzQwZTNkMTkyNmIyIiB2YWx1ZT0iIiB4bWxucz0iaHR0cDovL3d3dy5ib2xkb25qYW1lcy5jb20vMjAwOC8wMS9zaWUvaW50ZXJuYWwvbGFiZWwiIC8+PGVsZW1lbnQgdWlkPSI5NDM3MTFmNy1lNjMyLTRjMmQtYTg0YS1lMjEzMjRhOGY3MmIiIHZhbHVlPSIiIHhtbG5zPSJodHRwOi8vd3d3LmJvbGRvbmphbWVzLmNvbS8yMDA4LzAxL3NpZS9pbnRlcm5hbC9sYWJlbCIgLz48L3Npc2w+PFVzZXJOYW1lPkZNXGpha2hhcnA8L1VzZXJOYW1lPjxEYXRlVGltZT4xOS8xMi8yMDE3IDAyOjAzOjIyIEFNPC9EYXRlVGltZT48TGFiZWxTdHJpbmc+SW5mb3JtYXRpb24gQ2xhc3NpZmljYXRpb246IFBlcnNvbmFsPC9MYWJlbFN0cmluZz48L2l0ZW0+PC9sYWJlbEhpc3Rvcnk+</Value>
</WrappedLabelHistory>
</file>

<file path=customXml/item2.xml><?xml version="1.0" encoding="utf-8"?>
<sisl xmlns:xsi="http://www.w3.org/2001/XMLSchema-instance" xmlns:xsd="http://www.w3.org/2001/XMLSchema" xmlns="http://www.boldonjames.com/2008/01/sie/internal/label" sislVersion="0" policy="5f58a13a-4de7-4470-beb9-3beec9fe212b" origin="userSelected">
  <element uid="7e1976c8-ffc2-4133-aec2-7e43ff0e6a84" value=""/>
  <element uid="6303c239-ff00-4fdf-9c3f-740e3d1926b2" value=""/>
  <element uid="943711f7-e632-4c2d-a84a-e21324a8f72b" value=""/>
</sisl>
</file>

<file path=customXml/itemProps1.xml><?xml version="1.0" encoding="utf-8"?>
<ds:datastoreItem xmlns:ds="http://schemas.openxmlformats.org/officeDocument/2006/customXml" ds:itemID="{A1D9BF68-0BDB-466D-9B34-6840860D6B8D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E48C35DE-148E-469A-8518-DCCB458DBC36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41</Words>
  <Application>Microsoft Office PowerPoint</Application>
  <PresentationFormat>Custom</PresentationFormat>
  <Paragraphs>41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fff</dc:title>
  <dc:creator>priyanka jakhar</dc:creator>
  <cp:lastModifiedBy>Kalra, Priyanka, M&amp;IB</cp:lastModifiedBy>
  <cp:revision>48</cp:revision>
  <dcterms:created xsi:type="dcterms:W3CDTF">2017-12-17T07:06:06Z</dcterms:created>
  <dcterms:modified xsi:type="dcterms:W3CDTF">2017-12-19T02:03:23Z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73ce5d96-1df5-4292-af3c-fd163162bca0</vt:lpwstr>
  </property>
  <property fmtid="{D5CDD505-2E9C-101B-9397-08002B2CF9AE}" pid="3" name="bjSaver">
    <vt:lpwstr>vZCvq8+BJzY015JUzPI1+D4F0KbQ508f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policy="5f58a13a-4de7-4470-beb9-3beec9fe212b" origin="userSelected" xmlns="http://www.boldonj</vt:lpwstr>
  </property>
  <property fmtid="{D5CDD505-2E9C-101B-9397-08002B2CF9AE}" pid="5" name="bjDocumentLabelXML-0">
    <vt:lpwstr>ames.com/2008/01/sie/internal/label"&gt;&lt;element uid="7e1976c8-ffc2-4133-aec2-7e43ff0e6a84" value="" /&gt;&lt;element uid="6303c239-ff00-4fdf-9c3f-740e3d1926b2" value="" /&gt;&lt;element uid="943711f7-e632-4c2d-a84a-e21324a8f72b" value="" /&gt;&lt;/sisl&gt;</vt:lpwstr>
  </property>
  <property fmtid="{D5CDD505-2E9C-101B-9397-08002B2CF9AE}" pid="6" name="bjDocumentSecurityLabel">
    <vt:lpwstr>Information Classification: Personal</vt:lpwstr>
  </property>
  <property fmtid="{D5CDD505-2E9C-101B-9397-08002B2CF9AE}" pid="7" name="X-124e4765-2f88-4c1f-a8f1-31b28df5d5fe:">
    <vt:lpwstr>Personal</vt:lpwstr>
  </property>
  <property fmtid="{D5CDD505-2E9C-101B-9397-08002B2CF9AE}" pid="8" name="bjLabelHistoryID">
    <vt:lpwstr>{A1D9BF68-0BDB-466D-9B34-6840860D6B8D}</vt:lpwstr>
  </property>
</Properties>
</file>